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authors.xml" ContentType="application/vnd.ms-powerpoint.author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1BFB1F-23FC-9F36-30FA-DECD51CA641E}" name="Kaila Orsucci (TEKsystems, Inc.)" initials="KO(I" userId="S::v-korsucci@microsoft.com::e7aad994-0403-45c0-b7c8-0c969e213a38" providerId="AD"/>
  <p188:author id="{84FB8148-9464-6C57-92E8-788B128E693E}" name="Kirsten Ballweg" initials="KB" userId="S::kirstenb@microsoft.com::c47a99fc-9286-469c-b169-05c5a33df54a" providerId="AD"/>
  <p188:author id="{AB21A47C-7B25-CB16-8A25-0972AEFBA567}" name="Shawna Swanson" initials="SS" userId="S::shswanson@microsoft.com::586bed90-38fb-452d-bd30-6c7e2f92742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A6AE"/>
    <a:srgbClr val="F1F1F1"/>
    <a:srgbClr val="DFD8CA"/>
    <a:srgbClr val="FFFFFF"/>
    <a:srgbClr val="B48F85"/>
    <a:srgbClr val="FFFBF5"/>
    <a:srgbClr val="F8F8F8"/>
    <a:srgbClr val="B17558"/>
    <a:srgbClr val="4C3438"/>
    <a:srgbClr val="FFFB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4"/>
    <p:restoredTop sz="94694"/>
  </p:normalViewPr>
  <p:slideViewPr>
    <p:cSldViewPr snapToGrid="0" snapToObjects="1">
      <p:cViewPr>
        <p:scale>
          <a:sx n="100" d="100"/>
          <a:sy n="100" d="100"/>
        </p:scale>
        <p:origin x="634" y="-8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2720" y="192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notesMaster" Target="/ppt/notesMasters/notesMaster11.xml" Id="rId3" /><Relationship Type="http://schemas.openxmlformats.org/officeDocument/2006/relationships/theme" Target="/ppt/theme/theme12.xml" Id="rId7" /><Relationship Type="http://schemas.openxmlformats.org/officeDocument/2006/relationships/customXml" Target="/customXml/item3.xml" Id="rId12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customXml" Target="/customXml/item22.xml" Id="rId11" /><Relationship Type="http://schemas.openxmlformats.org/officeDocument/2006/relationships/presProps" Target="/ppt/presProps.xml" Id="rId5" /><Relationship Type="http://schemas.openxmlformats.org/officeDocument/2006/relationships/customXml" Target="/customXml/item13.xml" Id="rId10" /><Relationship Type="http://schemas.openxmlformats.org/officeDocument/2006/relationships/handoutMaster" Target="/ppt/handoutMasters/handoutMaster11.xml" Id="rId4" /><Relationship Type="http://schemas.microsoft.com/office/2018/10/relationships/authors" Target="/ppt/author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5F9C78-FFC6-93EB-AD5F-8098792B94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481A83-B7EB-E1CB-1BE3-211991D30F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6F33C-C0DD-7D4C-BAF3-059C9B0FECF5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4BA7B-9BE8-D08E-B2F8-E9676ADE67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FB43D-1B02-A3E4-4071-D6978C0553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E9074-D941-7B4C-8B63-0FCAAB6C36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97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1.jp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{image_background}">
            <a:extLst>
              <a:ext uri="{FF2B5EF4-FFF2-40B4-BE49-F238E27FC236}">
                <a16:creationId xmlns:a16="http://schemas.microsoft.com/office/drawing/2014/main" id="{C37A54B8-766C-16FD-B37A-07F4490AB8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058399" cy="7772399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3E9A1B3-4CD0-361D-435F-1E80AB55DECA}"/>
              </a:ext>
            </a:extLst>
          </p:cNvPr>
          <p:cNvSpPr/>
          <p:nvPr userDrawn="1"/>
        </p:nvSpPr>
        <p:spPr>
          <a:xfrm>
            <a:off x="905137" y="928375"/>
            <a:ext cx="8255684" cy="5929623"/>
          </a:xfrm>
          <a:prstGeom prst="roundRect">
            <a:avLst>
              <a:gd name="adj" fmla="val 707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B413BEB7-0311-62C3-C7E9-2A0143FE9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352" y="3078956"/>
            <a:ext cx="7470648" cy="1097280"/>
          </a:xfrm>
        </p:spPr>
        <p:txBody>
          <a:bodyPr/>
          <a:lstStyle>
            <a:lvl1pPr algn="ctr"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416D99-6E74-1DE3-1841-A5B4B476AA9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92352" y="1644192"/>
            <a:ext cx="7470648" cy="765673"/>
          </a:xfrm>
        </p:spPr>
        <p:txBody>
          <a:bodyPr wrap="square" anchor="b">
            <a:noAutofit/>
          </a:bodyPr>
          <a:lstStyle>
            <a:lvl1pPr algn="ctr">
              <a:lnSpc>
                <a:spcPct val="110000"/>
              </a:lnSpc>
              <a:defRPr sz="240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2B0BD1-9B47-9868-9CE2-67A622A69B9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92352" y="2532152"/>
            <a:ext cx="7470648" cy="376579"/>
          </a:xfrm>
        </p:spPr>
        <p:txBody>
          <a:bodyPr wrap="square" anchor="t">
            <a:noAutofit/>
          </a:bodyPr>
          <a:lstStyle>
            <a:lvl1pPr algn="ctr">
              <a:lnSpc>
                <a:spcPct val="103000"/>
              </a:lnSpc>
              <a:defRPr sz="1400">
                <a:solidFill>
                  <a:schemeClr val="tx1"/>
                </a:solidFill>
                <a:latin typeface="+mn-lt"/>
              </a:defRPr>
            </a:lvl1pPr>
            <a:lvl2pPr>
              <a:lnSpc>
                <a:spcPts val="920"/>
              </a:lnSpc>
              <a:defRPr/>
            </a:lvl2pPr>
            <a:lvl3pPr>
              <a:lnSpc>
                <a:spcPts val="920"/>
              </a:lnSpc>
              <a:defRPr/>
            </a:lvl3pPr>
            <a:lvl4pPr>
              <a:lnSpc>
                <a:spcPts val="920"/>
              </a:lnSpc>
              <a:defRPr/>
            </a:lvl4pPr>
            <a:lvl5pPr>
              <a:lnSpc>
                <a:spcPts val="920"/>
              </a:lnSpc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C3B52A7-2F8A-2A9E-D12C-5EA47E78107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292352" y="4215643"/>
            <a:ext cx="7470648" cy="844145"/>
          </a:xfrm>
        </p:spPr>
        <p:txBody>
          <a:bodyPr wrap="square">
            <a:noAutofit/>
          </a:bodyPr>
          <a:lstStyle>
            <a:lvl1pPr algn="ctr">
              <a:lnSpc>
                <a:spcPct val="103000"/>
              </a:lnSpc>
              <a:defRPr sz="1400">
                <a:solidFill>
                  <a:schemeClr val="tx1"/>
                </a:solidFill>
                <a:latin typeface="+mn-lt"/>
              </a:defRPr>
            </a:lvl1pPr>
            <a:lvl2pPr>
              <a:lnSpc>
                <a:spcPts val="920"/>
              </a:lnSpc>
              <a:defRPr/>
            </a:lvl2pPr>
            <a:lvl3pPr>
              <a:lnSpc>
                <a:spcPts val="920"/>
              </a:lnSpc>
              <a:defRPr/>
            </a:lvl3pPr>
            <a:lvl4pPr>
              <a:lnSpc>
                <a:spcPts val="920"/>
              </a:lnSpc>
              <a:defRPr/>
            </a:lvl4pPr>
            <a:lvl5pPr>
              <a:lnSpc>
                <a:spcPts val="920"/>
              </a:lnSpc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B0FAF61-488C-49FB-E54C-2B414911C2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008473" y="5483148"/>
            <a:ext cx="2849564" cy="381000"/>
          </a:xfrm>
        </p:spPr>
        <p:txBody>
          <a:bodyPr wrap="square" anchor="ctr">
            <a:noAutofit/>
          </a:bodyPr>
          <a:lstStyle>
            <a:lvl1pPr algn="ctr">
              <a:lnSpc>
                <a:spcPct val="103000"/>
              </a:lnSpc>
              <a:defRPr sz="2700">
                <a:solidFill>
                  <a:schemeClr val="tx1"/>
                </a:solidFill>
                <a:latin typeface="Freestyle Script" panose="030804020302050B0404" pitchFamily="66" charset="7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02E39D-B58B-7F83-3EC6-07CFB3F420C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008473" y="5892801"/>
            <a:ext cx="2849562" cy="384048"/>
          </a:xfrm>
        </p:spPr>
        <p:txBody>
          <a:bodyPr wrap="square" anchor="ctr">
            <a:noAutofit/>
          </a:bodyPr>
          <a:lstStyle>
            <a:lvl1pPr algn="ctr">
              <a:lnSpc>
                <a:spcPct val="103000"/>
              </a:lnSpc>
              <a:defRPr sz="1050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8DB454D-5FEE-F118-7FFE-599EEDA035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24450" y="5483148"/>
            <a:ext cx="2857499" cy="381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algn="ctr">
              <a:lnSpc>
                <a:spcPct val="103000"/>
              </a:lnSpc>
              <a:defRPr lang="en-US" sz="1400" dirty="0">
                <a:solidFill>
                  <a:schemeClr val="tx1"/>
                </a:solidFill>
                <a:latin typeface="+mn-lt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25" name="Text Placeholder 22">
            <a:extLst>
              <a:ext uri="{FF2B5EF4-FFF2-40B4-BE49-F238E27FC236}">
                <a16:creationId xmlns:a16="http://schemas.microsoft.com/office/drawing/2014/main" id="{0D10E3C8-256A-B7F7-8D16-DF53B3D2A25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24450" y="5892801"/>
            <a:ext cx="2857499" cy="38404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algn="ctr">
              <a:lnSpc>
                <a:spcPct val="103000"/>
              </a:lnSpc>
              <a:defRPr lang="en-US" sz="1050" cap="none" spc="20" baseline="0" dirty="0">
                <a:solidFill>
                  <a:schemeClr val="tx1"/>
                </a:solidFill>
                <a:latin typeface="+mn-lt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8AD4A4A-1FCB-6BF5-0F80-F870AAD39114}"/>
              </a:ext>
            </a:extLst>
          </p:cNvPr>
          <p:cNvSpPr>
            <a:spLocks/>
          </p:cNvSpPr>
          <p:nvPr userDrawn="1"/>
        </p:nvSpPr>
        <p:spPr>
          <a:xfrm>
            <a:off x="5124449" y="5880042"/>
            <a:ext cx="2857500" cy="0"/>
          </a:xfrm>
          <a:custGeom>
            <a:avLst/>
            <a:gdLst>
              <a:gd name="connsiteX0" fmla="*/ 0 w 2857500"/>
              <a:gd name="connsiteY0" fmla="*/ 0 h 0"/>
              <a:gd name="connsiteX1" fmla="*/ 2857500 w 28575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00">
                <a:moveTo>
                  <a:pt x="0" y="0"/>
                </a:moveTo>
                <a:lnTo>
                  <a:pt x="2857500" y="0"/>
                </a:lnTo>
              </a:path>
            </a:pathLst>
          </a:custGeom>
          <a:ln w="12700" cap="flat">
            <a:solidFill>
              <a:srgbClr val="000000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47AF4F89-2E76-D2F0-61E1-C74CA59FC3DC}"/>
              </a:ext>
            </a:extLst>
          </p:cNvPr>
          <p:cNvSpPr>
            <a:spLocks/>
          </p:cNvSpPr>
          <p:nvPr userDrawn="1"/>
        </p:nvSpPr>
        <p:spPr>
          <a:xfrm>
            <a:off x="2008473" y="5880042"/>
            <a:ext cx="2857500" cy="0"/>
          </a:xfrm>
          <a:custGeom>
            <a:avLst/>
            <a:gdLst>
              <a:gd name="connsiteX0" fmla="*/ 0 w 2857500"/>
              <a:gd name="connsiteY0" fmla="*/ 0 h 0"/>
              <a:gd name="connsiteX1" fmla="*/ 2857500 w 28575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00">
                <a:moveTo>
                  <a:pt x="0" y="0"/>
                </a:moveTo>
                <a:lnTo>
                  <a:pt x="2857500" y="0"/>
                </a:lnTo>
              </a:path>
            </a:pathLst>
          </a:custGeom>
          <a:ln w="12700" cap="flat">
            <a:solidFill>
              <a:srgbClr val="000000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187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lvl="0" algn="ctr" defTabSz="45720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9"/>
            <a:ext cx="8872538" cy="448627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 lvl="0" algn="ctr" defTabSz="45720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823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1028700" rtl="0" eaLnBrk="1" latinLnBrk="0" hangingPunct="1">
        <a:lnSpc>
          <a:spcPct val="85000"/>
        </a:lnSpc>
        <a:spcBef>
          <a:spcPct val="0"/>
        </a:spcBef>
        <a:buNone/>
        <a:defRPr lang="en-US" sz="4500" kern="1200" spc="0">
          <a:solidFill>
            <a:schemeClr val="tx1"/>
          </a:solidFill>
          <a:latin typeface="+mj-lt"/>
          <a:ea typeface="+mn-ea"/>
          <a:cs typeface="+mn-cs"/>
        </a:defRPr>
      </a:lvl1pPr>
    </p:titleStyle>
    <p:bodyStyle>
      <a:lvl1pPr marL="0" indent="0" algn="l" defTabSz="1028700" rtl="0" eaLnBrk="1" latinLnBrk="0" hangingPunct="1">
        <a:lnSpc>
          <a:spcPct val="103000"/>
        </a:lnSpc>
        <a:spcBef>
          <a:spcPts val="0"/>
        </a:spcBef>
        <a:buFont typeface="Arial" panose="020B0604020202020204" pitchFamily="34" charset="0"/>
        <a:buNone/>
        <a:defRPr lang="en-US" sz="1400" kern="1200" spc="0" dirty="0">
          <a:solidFill>
            <a:schemeClr val="tx1"/>
          </a:solidFill>
          <a:latin typeface="Grotesque"/>
          <a:ea typeface="+mn-ea"/>
          <a:cs typeface="+mn-cs"/>
        </a:defRPr>
      </a:lvl1pPr>
      <a:lvl2pPr marL="200025" indent="0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None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57225" indent="0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None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14425" indent="0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None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571625" indent="0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None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EFDF6670-E6D6-E90C-7E22-F2DD33577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Gokce Aslan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27F4FE0-EEE5-AC5E-231F-80EF5244B74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292352" y="1644192"/>
            <a:ext cx="7470648" cy="765673"/>
          </a:xfrm>
        </p:spPr>
        <p:txBody>
          <a:bodyPr/>
          <a:lstStyle/>
          <a:p>
            <a:r>
              <a:rPr lang="en-US" dirty="0"/>
              <a:t>Certificate of Recognition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D4C06C8-FA16-4BCA-6D57-11EFEEA0052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292352" y="2532152"/>
            <a:ext cx="7470648" cy="376579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634BEF6-24FD-FC0E-9489-158CEDB4A0D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92352" y="4215643"/>
            <a:ext cx="7470648" cy="844145"/>
          </a:xfrm>
        </p:spPr>
        <p:txBody>
          <a:bodyPr/>
          <a:lstStyle/>
          <a:p>
            <a:r>
              <a:rPr lang="en-US" dirty="0"/>
              <a:t>in recognition of their remarkable contributions and dedication.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A53C3-4D42-67EC-5AAA-9627F716584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008473" y="5483148"/>
            <a:ext cx="2849564" cy="381000"/>
          </a:xfrm>
        </p:spPr>
        <p:txBody>
          <a:bodyPr/>
          <a:lstStyle/>
          <a:p>
            <a:r>
              <a:rPr lang="en-US" dirty="0"/>
              <a:t>Korakod Santisakul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85E8A9-F2D5-7679-6B3C-9478C8EBAA3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008473" y="5892801"/>
            <a:ext cx="2849562" cy="384048"/>
          </a:xfrm>
        </p:spPr>
        <p:txBody>
          <a:bodyPr/>
          <a:lstStyle/>
          <a:p>
            <a:r>
              <a:rPr lang="en-US" dirty="0"/>
              <a:t>Presenter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BACAE-4F69-50C2-E9D8-83D614A1C2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24450" y="5483148"/>
            <a:ext cx="2857499" cy="381000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514C9B3-ECFB-7C06-ACCA-D442BEAC69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24450" y="5892801"/>
            <a:ext cx="2857499" cy="384048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96240237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 18">
      <a:dk1>
        <a:srgbClr val="000000"/>
      </a:dk1>
      <a:lt1>
        <a:srgbClr val="FFFFFF"/>
      </a:lt1>
      <a:dk2>
        <a:srgbClr val="30394A"/>
      </a:dk2>
      <a:lt2>
        <a:srgbClr val="E7E6E6"/>
      </a:lt2>
      <a:accent1>
        <a:srgbClr val="7AA6AF"/>
      </a:accent1>
      <a:accent2>
        <a:srgbClr val="D4B867"/>
      </a:accent2>
      <a:accent3>
        <a:srgbClr val="F0ECE6"/>
      </a:accent3>
      <a:accent4>
        <a:srgbClr val="D2D6C4"/>
      </a:accent4>
      <a:accent5>
        <a:srgbClr val="B3B5AF"/>
      </a:accent5>
      <a:accent6>
        <a:srgbClr val="6A6B69"/>
      </a:accent6>
      <a:hlink>
        <a:srgbClr val="0563C1"/>
      </a:hlink>
      <a:folHlink>
        <a:srgbClr val="954F72"/>
      </a:folHlink>
    </a:clrScheme>
    <a:fontScheme name="Custom 199">
      <a:majorFont>
        <a:latin typeface="Sagona"/>
        <a:ea typeface=""/>
        <a:cs typeface=""/>
      </a:majorFont>
      <a:minorFont>
        <a:latin typeface="Grotesque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P_Certificate_18_win32_CP_v2" id="{40A98BA6-4B41-4B80-8198-32077E9E24C3}" vid="{EA25E237-72DB-4EFE-B799-35158CD6E67C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276A0750-5022-44C2-B10B-7CAB5C69CD5F}"/>
</file>

<file path=customXml/itemProps22.xml><?xml version="1.0" encoding="utf-8"?>
<ds:datastoreItem xmlns:ds="http://schemas.openxmlformats.org/officeDocument/2006/customXml" ds:itemID="{B1631D81-9756-4177-86B7-F7A0C8BC14B1}"/>
</file>

<file path=customXml/itemProps31.xml><?xml version="1.0" encoding="utf-8"?>
<ds:datastoreItem xmlns:ds="http://schemas.openxmlformats.org/officeDocument/2006/customXml" ds:itemID="{1869EEDE-FB93-476E-89B7-25E16012DEEB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25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8">
      <vt:lpstr>Aptos</vt:lpstr>
      <vt:lpstr>Arial</vt:lpstr>
      <vt:lpstr>Calibri</vt:lpstr>
      <vt:lpstr>Freestyle Script</vt:lpstr>
      <vt:lpstr>Grotesque</vt:lpstr>
      <vt:lpstr>Sagona</vt:lpstr>
      <vt:lpstr>Custom</vt:lpstr>
      <vt:lpstr>Gokce Aslan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Gokce Aslan</dc:title>
  <dcterms:created xsi:type="dcterms:W3CDTF">2024-05-02T06:30:11Z</dcterms:created>
  <dcterms:modified xsi:type="dcterms:W3CDTF">2024-05-02T06:30:26Z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